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Akbil Yönetim Sistemi: Kullanıcı Yönetimi ve Bakiye İşlemleri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sunum, Akbil Yönetim Sistemi projesinde, kullanıcı yönetimi ve bakiye işlemlerine odaklanan bir uygulamaya genel bir bakış sunmaktadır.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25607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yaşar şamdanlı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Projenin Amaçları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Yönetimi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ekleme, silme ve yaşa göre özel kullanım hakları tanımlama. Bu, farklı yaş gruplarına göre bilet ücretlerinin uygulanmasını sağlar.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Bakiye Yönetimi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Bakiyelerin etkin şekilde yönetilmesi, kullanıcıların bakiyelerini görüntülemelerine, bakiye yüklemelerine ve harcama yapmalarına olanak sağlayan bir sistem oluşturmak.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Teknik Özellikler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3031688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Programlama Dili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C# seçilmiştir. Bu, nesne yönelimli programlama ve performans açısından güçlü bir dildir.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3031688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 Yapısı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bilgileri bir dizi (array) içinde saklanır. Bu, kolay erişim ve düzenleme sağlar.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45568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Yaşa Göre Haklar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yaşından küçük: Ücretsiz. 18-64 yaş arası: İndirimli. 65 yaş ve üzeri: Ücretsiz.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Uygulamanın İşlevleri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286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Ekleme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67075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Yeni kullanıcılar, kişisel bilgileriyle birlikte sisteme eklenir.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198286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Silme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3267075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Kullanıcılar sistemden kaldırılabilir, ancak verilerin silinmesi yerine arşivlenmesi önerilir.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198286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Bakiye Görüntüleme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26707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Kullanıcılar bakiyelerini kolayca görüntüleyebilir.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198286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Bakiye Yükleme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326707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Kullanıcılar bakiyelerine para yükleyebilir.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99127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192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Bakiye Harcama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93790" y="6683335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Kullanıcılar bakiyelerinden bilet satın alabilir.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Akış Şeması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60701" y="1607106"/>
            <a:ext cx="30480" cy="6025396"/>
          </a:xfrm>
          <a:prstGeom prst="roundRect">
            <a:avLst>
              <a:gd name="adj" fmla="val 10725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90611" y="2082165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30791" y="1852255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12362" y="1933932"/>
            <a:ext cx="12715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74543" y="182499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Giriş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774543" y="2296239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sisteme giriş yapar.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90611" y="3555802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330791" y="3325892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485811" y="3407569"/>
            <a:ext cx="18014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74543" y="3298627"/>
            <a:ext cx="287131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Türü Kontrolü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774543" y="3769876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türü belirlenir (yeni veya mevcut).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90611" y="5029438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0791" y="4799528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481643" y="4881205"/>
            <a:ext cx="188595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74543" y="47722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İşlemler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774543" y="5243513"/>
            <a:ext cx="609314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Bakiye yükleme, harcama, bilet alma gibi işlemler gerçekleştirilir.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90611" y="6851809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75757"/>
          </a:solidFill>
          <a:ln/>
        </p:spPr>
      </p:sp>
      <p:sp>
        <p:nvSpPr>
          <p:cNvPr id="21" name="Shape 18"/>
          <p:cNvSpPr/>
          <p:nvPr/>
        </p:nvSpPr>
        <p:spPr>
          <a:xfrm>
            <a:off x="6330791" y="6621899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2" name="Text 19"/>
          <p:cNvSpPr/>
          <p:nvPr/>
        </p:nvSpPr>
        <p:spPr>
          <a:xfrm>
            <a:off x="6476643" y="6703576"/>
            <a:ext cx="19847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7774543" y="659463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Çıkış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774543" y="7065883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sistemden çıkar.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Uygulama Kod Yapısı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190" y="2959179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Sınıfı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12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Isim, Yas, Bakiye gibi özellikler içerir.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211" y="4469249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 İşlevler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KullaniciEkle(), KullaniciSil(), BakiyeGoruntule() gibi işlemler gerçekleştirir.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520" y="6195774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995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Yaş Kontrolü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486287"/>
            <a:ext cx="60971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yaşı alındıktan sonra yaşa göre haklar tanımlanır.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Uygulama Örneği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Ekleme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Yeni bir kullanıcı sisteme eklenir.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Bakiye Yükleme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bakiyesine para yüklenir.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Kullanıcı Silme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sistemden silinir.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Geliştirme Önerileri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 Kalıcılığı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9907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Bilgilerin dosya veya veritabanında saklanması, verilerin kaybolmasını önler.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Grafik Arayüz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9249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Windows Forms veya WPF ile daha kullanıcı dostu bir arayüz oluşturulabilir.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Dinamik Veri Yapıları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 veya veritabanı kullanımı, verilerin dinamik olarak yönetilmesini sağlar.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2024-12-30T10:15:24Z</dcterms:created>
  <dcterms:modified xsi:type="dcterms:W3CDTF">2024-12-30T10:15:24Z</dcterms:modified>
</cp:coreProperties>
</file>